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4" r:id="rId2"/>
    <p:sldId id="297" r:id="rId3"/>
    <p:sldId id="300" r:id="rId4"/>
    <p:sldId id="319" r:id="rId5"/>
    <p:sldId id="341" r:id="rId6"/>
    <p:sldId id="308" r:id="rId7"/>
    <p:sldId id="324" r:id="rId8"/>
    <p:sldId id="304" r:id="rId9"/>
    <p:sldId id="301" r:id="rId10"/>
    <p:sldId id="309" r:id="rId11"/>
    <p:sldId id="342" r:id="rId12"/>
    <p:sldId id="305" r:id="rId13"/>
    <p:sldId id="302" r:id="rId14"/>
    <p:sldId id="317" r:id="rId15"/>
    <p:sldId id="335" r:id="rId16"/>
    <p:sldId id="343" r:id="rId17"/>
    <p:sldId id="344" r:id="rId18"/>
    <p:sldId id="329" r:id="rId19"/>
    <p:sldId id="330" r:id="rId20"/>
    <p:sldId id="315" r:id="rId21"/>
    <p:sldId id="312" r:id="rId22"/>
    <p:sldId id="314" r:id="rId23"/>
    <p:sldId id="338" r:id="rId24"/>
    <p:sldId id="348" r:id="rId25"/>
    <p:sldId id="345" r:id="rId26"/>
    <p:sldId id="346" r:id="rId27"/>
    <p:sldId id="347" r:id="rId28"/>
    <p:sldId id="310" r:id="rId29"/>
    <p:sldId id="316" r:id="rId30"/>
    <p:sldId id="306" r:id="rId31"/>
    <p:sldId id="334" r:id="rId32"/>
    <p:sldId id="336" r:id="rId33"/>
    <p:sldId id="337" r:id="rId34"/>
    <p:sldId id="311" r:id="rId35"/>
    <p:sldId id="303" r:id="rId36"/>
    <p:sldId id="298" r:id="rId37"/>
    <p:sldId id="331" r:id="rId38"/>
    <p:sldId id="320" r:id="rId39"/>
    <p:sldId id="328" r:id="rId40"/>
    <p:sldId id="322" r:id="rId41"/>
    <p:sldId id="325" r:id="rId42"/>
    <p:sldId id="333" r:id="rId43"/>
    <p:sldId id="326" r:id="rId44"/>
    <p:sldId id="327" r:id="rId45"/>
    <p:sldId id="276" r:id="rId4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2719" autoAdjust="0"/>
  </p:normalViewPr>
  <p:slideViewPr>
    <p:cSldViewPr snapToGrid="0">
      <p:cViewPr varScale="1">
        <p:scale>
          <a:sx n="96" d="100"/>
          <a:sy n="96" d="100"/>
        </p:scale>
        <p:origin x="19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zh-TW" altLang="en-US" dirty="0" smtClean="0"/>
            <a:t>解析</a:t>
          </a:r>
          <a:r>
            <a:rPr lang="en-US" altLang="zh-TW" dirty="0" smtClean="0"/>
            <a:t>URL</a:t>
          </a:r>
          <a:r>
            <a:rPr lang="zh-TW" altLang="en-US" dirty="0" smtClean="0"/>
            <a:t>取得所需頁面資料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 dirty="0" err="1" smtClean="0"/>
            <a:t>Webservice</a:t>
          </a:r>
          <a:r>
            <a:rPr lang="zh-TW" altLang="en-US" dirty="0" smtClean="0"/>
            <a:t>呼叫後台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zh-TW" altLang="en-US" dirty="0" smtClean="0"/>
            <a:t>後台組合頁面資料回傳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zh-TW" altLang="en-US" dirty="0" smtClean="0"/>
            <a:t>組合元件＆資料產生</a:t>
          </a:r>
          <a:r>
            <a:rPr lang="en-US" altLang="zh-TW" dirty="0" smtClean="0"/>
            <a:t>HTML</a:t>
          </a:r>
          <a:r>
            <a:rPr lang="zh-TW" altLang="en-US" dirty="0" smtClean="0"/>
            <a:t>頁面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4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4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833026E8-F2FD-4299-9A67-C7DF61D76EDD}" type="pres">
      <dgm:prSet presAssocID="{73F7E162-34E2-6546-A6CD-422A45C8D8C2}" presName="compositeA" presStyleCnt="0"/>
      <dgm:spPr/>
    </dgm:pt>
    <dgm:pt modelId="{3A8DA488-DA53-4DA5-93C5-403E57DE07BA}" type="pres">
      <dgm:prSet presAssocID="{73F7E162-34E2-6546-A6CD-422A45C8D8C2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110AF7-A0E1-40C3-8191-EC2FE280EB55}" type="pres">
      <dgm:prSet presAssocID="{73F7E162-34E2-6546-A6CD-422A45C8D8C2}" presName="circleA" presStyleLbl="node1" presStyleIdx="2" presStyleCnt="4"/>
      <dgm:spPr/>
    </dgm:pt>
    <dgm:pt modelId="{C943F818-BA12-4184-A8D1-792E45F30E68}" type="pres">
      <dgm:prSet presAssocID="{73F7E162-34E2-6546-A6CD-422A45C8D8C2}" presName="spaceA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8D426C66-2191-4A2F-95B6-8A477733D952}" type="pres">
      <dgm:prSet presAssocID="{0E7126E6-E26C-C541-BFF8-1C4CC69839E7}" presName="compositeB" presStyleCnt="0"/>
      <dgm:spPr/>
    </dgm:pt>
    <dgm:pt modelId="{AE9DE0C7-86CE-4685-8AC1-E735730B5E94}" type="pres">
      <dgm:prSet presAssocID="{0E7126E6-E26C-C541-BFF8-1C4CC69839E7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7640489-AF0F-405F-AFD9-A29039D6A579}" type="pres">
      <dgm:prSet presAssocID="{0E7126E6-E26C-C541-BFF8-1C4CC69839E7}" presName="circleB" presStyleLbl="node1" presStyleIdx="3" presStyleCnt="4"/>
      <dgm:spPr/>
    </dgm:pt>
    <dgm:pt modelId="{AE0F0F22-68E2-4BD7-ACBC-476FDC2B0817}" type="pres">
      <dgm:prSet presAssocID="{0E7126E6-E26C-C541-BFF8-1C4CC69839E7}" presName="spaceB" presStyleCnt="0"/>
      <dgm:spPr/>
    </dgm:pt>
  </dgm:ptLst>
  <dgm:cxnLst>
    <dgm:cxn modelId="{4B9F101B-C88E-4277-8A08-E2F4FC923706}" type="presOf" srcId="{BF939777-9786-DC40-8D49-58B072336505}" destId="{EA749981-3AAF-6041-89C4-E622DCF59585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28AD49F2-C046-2146-ACF2-A8EBEB4F893F}" srcId="{70E9C4F9-D7C5-C346-8C57-3062B952BE95}" destId="{73F7E162-34E2-6546-A6CD-422A45C8D8C2}" srcOrd="2" destOrd="0" parTransId="{E8EAE928-C9AF-6C4C-80F7-9195FED027AA}" sibTransId="{32C285A5-0A31-DF46-AD85-6B03272CF9B1}"/>
    <dgm:cxn modelId="{46282790-BE8A-3447-9F8B-FF301B22D18B}" srcId="{70E9C4F9-D7C5-C346-8C57-3062B952BE95}" destId="{0E7126E6-E26C-C541-BFF8-1C4CC69839E7}" srcOrd="3" destOrd="0" parTransId="{B23CBCFA-FE3A-7545-98A0-B17121CAAC38}" sibTransId="{D41869F1-D77A-504A-A3F9-042270F5A414}"/>
    <dgm:cxn modelId="{C127B1F5-5579-4B93-AE79-6D73F6518739}" type="presOf" srcId="{70E9C4F9-D7C5-C346-8C57-3062B952BE95}" destId="{3A9AAE76-C739-114C-83A2-C7B8A5813AF1}" srcOrd="0" destOrd="0" presId="urn:microsoft.com/office/officeart/2005/8/layout/hProcess11"/>
    <dgm:cxn modelId="{9B556E81-8734-4105-B5F6-E3D74A9F079D}" type="presOf" srcId="{0E7126E6-E26C-C541-BFF8-1C4CC69839E7}" destId="{AE9DE0C7-86CE-4685-8AC1-E735730B5E94}" srcOrd="0" destOrd="0" presId="urn:microsoft.com/office/officeart/2005/8/layout/hProcess11"/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DC441AEF-0D9A-44DD-B248-CB1F1EBBE015}" type="presOf" srcId="{2397DAE3-C884-584A-84B0-51C890BD69F9}" destId="{2745721B-8C68-D643-8BB9-EE35C27E76C5}" srcOrd="0" destOrd="0" presId="urn:microsoft.com/office/officeart/2005/8/layout/hProcess11"/>
    <dgm:cxn modelId="{7A42141F-8FBC-45EE-8448-5A741BF31FB3}" type="presOf" srcId="{73F7E162-34E2-6546-A6CD-422A45C8D8C2}" destId="{3A8DA488-DA53-4DA5-93C5-403E57DE07BA}" srcOrd="0" destOrd="0" presId="urn:microsoft.com/office/officeart/2005/8/layout/hProcess11"/>
    <dgm:cxn modelId="{5C5532A4-842A-4474-BCF8-878A53D00891}" type="presParOf" srcId="{3A9AAE76-C739-114C-83A2-C7B8A5813AF1}" destId="{21D1F2D6-E810-E849-BEDF-A544DA1F6840}" srcOrd="0" destOrd="0" presId="urn:microsoft.com/office/officeart/2005/8/layout/hProcess11"/>
    <dgm:cxn modelId="{FBE65066-A42B-4C84-AB6B-CB4C90B6E64D}" type="presParOf" srcId="{3A9AAE76-C739-114C-83A2-C7B8A5813AF1}" destId="{3D4F5261-A264-F144-B18C-D1FDF1EE7CED}" srcOrd="1" destOrd="0" presId="urn:microsoft.com/office/officeart/2005/8/layout/hProcess11"/>
    <dgm:cxn modelId="{7321EE6A-A040-4646-A751-3C00D70D5C60}" type="presParOf" srcId="{3D4F5261-A264-F144-B18C-D1FDF1EE7CED}" destId="{89EE5689-935F-1C4A-8C92-AFFDFCBA542C}" srcOrd="0" destOrd="0" presId="urn:microsoft.com/office/officeart/2005/8/layout/hProcess11"/>
    <dgm:cxn modelId="{9584BBE4-43D7-4875-9269-09CEBAC53266}" type="presParOf" srcId="{89EE5689-935F-1C4A-8C92-AFFDFCBA542C}" destId="{EA749981-3AAF-6041-89C4-E622DCF59585}" srcOrd="0" destOrd="0" presId="urn:microsoft.com/office/officeart/2005/8/layout/hProcess11"/>
    <dgm:cxn modelId="{40DD02AC-867E-4471-B40B-D1E842E2FCA8}" type="presParOf" srcId="{89EE5689-935F-1C4A-8C92-AFFDFCBA542C}" destId="{A95457C1-FD93-D149-95D0-18160D1206C5}" srcOrd="1" destOrd="0" presId="urn:microsoft.com/office/officeart/2005/8/layout/hProcess11"/>
    <dgm:cxn modelId="{6B9D0C72-586D-46D8-BBBC-3B4C3982C006}" type="presParOf" srcId="{89EE5689-935F-1C4A-8C92-AFFDFCBA542C}" destId="{38767A19-65C8-EB45-B53B-183FE7F6C6C1}" srcOrd="2" destOrd="0" presId="urn:microsoft.com/office/officeart/2005/8/layout/hProcess11"/>
    <dgm:cxn modelId="{CFB27005-A2FB-4227-9287-22BDE6B31DB7}" type="presParOf" srcId="{3D4F5261-A264-F144-B18C-D1FDF1EE7CED}" destId="{1523CD1C-DD91-F440-B711-A453884FFFAB}" srcOrd="1" destOrd="0" presId="urn:microsoft.com/office/officeart/2005/8/layout/hProcess11"/>
    <dgm:cxn modelId="{CBBCCE62-32DA-41D8-8C44-0FC6DA4D2A57}" type="presParOf" srcId="{3D4F5261-A264-F144-B18C-D1FDF1EE7CED}" destId="{39AC6BB5-2536-F141-8328-C063B0CE1F66}" srcOrd="2" destOrd="0" presId="urn:microsoft.com/office/officeart/2005/8/layout/hProcess11"/>
    <dgm:cxn modelId="{490AF6C9-36BB-4919-BD9A-728E0EB61BC5}" type="presParOf" srcId="{39AC6BB5-2536-F141-8328-C063B0CE1F66}" destId="{2745721B-8C68-D643-8BB9-EE35C27E76C5}" srcOrd="0" destOrd="0" presId="urn:microsoft.com/office/officeart/2005/8/layout/hProcess11"/>
    <dgm:cxn modelId="{9640F8DD-0DD0-4219-B907-289103C52146}" type="presParOf" srcId="{39AC6BB5-2536-F141-8328-C063B0CE1F66}" destId="{3806AB8F-7235-774E-B334-28A7CE00B43C}" srcOrd="1" destOrd="0" presId="urn:microsoft.com/office/officeart/2005/8/layout/hProcess11"/>
    <dgm:cxn modelId="{1A62B6AA-8BE1-48AF-9918-53F221689A9B}" type="presParOf" srcId="{39AC6BB5-2536-F141-8328-C063B0CE1F66}" destId="{17A9CBFF-9C78-6D41-B3D7-1C58A2ED5925}" srcOrd="2" destOrd="0" presId="urn:microsoft.com/office/officeart/2005/8/layout/hProcess11"/>
    <dgm:cxn modelId="{06FE7BEA-F146-4502-BF2E-0EE9CB87CE7D}" type="presParOf" srcId="{3D4F5261-A264-F144-B18C-D1FDF1EE7CED}" destId="{AC51A789-B204-1242-8C51-9266F920E4CC}" srcOrd="3" destOrd="0" presId="urn:microsoft.com/office/officeart/2005/8/layout/hProcess11"/>
    <dgm:cxn modelId="{CD004F74-887C-4CBA-9F5B-3F268C779F54}" type="presParOf" srcId="{3D4F5261-A264-F144-B18C-D1FDF1EE7CED}" destId="{833026E8-F2FD-4299-9A67-C7DF61D76EDD}" srcOrd="4" destOrd="0" presId="urn:microsoft.com/office/officeart/2005/8/layout/hProcess11"/>
    <dgm:cxn modelId="{B5897372-CAA6-45E7-BAE1-4E7D757BFEF1}" type="presParOf" srcId="{833026E8-F2FD-4299-9A67-C7DF61D76EDD}" destId="{3A8DA488-DA53-4DA5-93C5-403E57DE07BA}" srcOrd="0" destOrd="0" presId="urn:microsoft.com/office/officeart/2005/8/layout/hProcess11"/>
    <dgm:cxn modelId="{26E1CB08-A314-4301-996D-6F629F79A987}" type="presParOf" srcId="{833026E8-F2FD-4299-9A67-C7DF61D76EDD}" destId="{D4110AF7-A0E1-40C3-8191-EC2FE280EB55}" srcOrd="1" destOrd="0" presId="urn:microsoft.com/office/officeart/2005/8/layout/hProcess11"/>
    <dgm:cxn modelId="{F94CE537-6568-4B17-A238-DC4F725C5FE0}" type="presParOf" srcId="{833026E8-F2FD-4299-9A67-C7DF61D76EDD}" destId="{C943F818-BA12-4184-A8D1-792E45F30E68}" srcOrd="2" destOrd="0" presId="urn:microsoft.com/office/officeart/2005/8/layout/hProcess11"/>
    <dgm:cxn modelId="{131AA895-5C3B-42E7-8873-06F2A4592CAD}" type="presParOf" srcId="{3D4F5261-A264-F144-B18C-D1FDF1EE7CED}" destId="{139133BF-7040-B243-8724-039B57362BBA}" srcOrd="5" destOrd="0" presId="urn:microsoft.com/office/officeart/2005/8/layout/hProcess11"/>
    <dgm:cxn modelId="{F2B881B0-A3A9-45B8-B49B-CA14185A5654}" type="presParOf" srcId="{3D4F5261-A264-F144-B18C-D1FDF1EE7CED}" destId="{8D426C66-2191-4A2F-95B6-8A477733D952}" srcOrd="6" destOrd="0" presId="urn:microsoft.com/office/officeart/2005/8/layout/hProcess11"/>
    <dgm:cxn modelId="{C67D71CB-3F82-4EDE-B6E8-24A14324D9C8}" type="presParOf" srcId="{8D426C66-2191-4A2F-95B6-8A477733D952}" destId="{AE9DE0C7-86CE-4685-8AC1-E735730B5E94}" srcOrd="0" destOrd="0" presId="urn:microsoft.com/office/officeart/2005/8/layout/hProcess11"/>
    <dgm:cxn modelId="{B15E8B03-DECE-4A79-B1A8-3D96B31799E8}" type="presParOf" srcId="{8D426C66-2191-4A2F-95B6-8A477733D952}" destId="{37640489-AF0F-405F-AFD9-A29039D6A579}" srcOrd="1" destOrd="0" presId="urn:microsoft.com/office/officeart/2005/8/layout/hProcess11"/>
    <dgm:cxn modelId="{DE41654B-D9B8-4D80-9157-B28D6A0D9330}" type="presParOf" srcId="{8D426C66-2191-4A2F-95B6-8A477733D952}" destId="{AE0F0F22-68E2-4BD7-ACBC-476FDC2B081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/>
            <a:t>Web:</a:t>
          </a:r>
          <a:r>
            <a:rPr lang="en-US" altLang="zh-TW" baseline="0" dirty="0"/>
            <a:t> </a:t>
          </a:r>
          <a:r>
            <a:rPr lang="hr-HR" altLang="zh-TW" baseline="0" dirty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nb-NO" altLang="zh-TW" dirty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  <dgm:t>
        <a:bodyPr/>
        <a:lstStyle/>
        <a:p>
          <a:endParaRPr lang="zh-TW" altLang="en-US"/>
        </a:p>
      </dgm:t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  <dgm:t>
        <a:bodyPr/>
        <a:lstStyle/>
        <a:p>
          <a:endParaRPr lang="zh-TW" altLang="en-US"/>
        </a:p>
      </dgm:t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  <dgm:t>
        <a:bodyPr/>
        <a:lstStyle/>
        <a:p>
          <a:endParaRPr lang="zh-TW" altLang="en-US"/>
        </a:p>
      </dgm:t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  <dgm:t>
        <a:bodyPr/>
        <a:lstStyle/>
        <a:p>
          <a:endParaRPr lang="zh-TW" altLang="en-US"/>
        </a:p>
      </dgm:t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1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3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1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xmlns="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65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2023/1/12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2" r:id="rId19"/>
    <p:sldLayoutId id="2147483683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dev.tstartel.com/CWS/Dashboard_index.ph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1.xlsx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www.tstartel.com/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官網前台說明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317625"/>
              </p:ext>
            </p:extLst>
          </p:nvPr>
        </p:nvGraphicFramePr>
        <p:xfrm>
          <a:off x="7155614" y="1169988"/>
          <a:ext cx="2090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封裝程式殼層物件" showAsIcon="1" r:id="rId3" imgW="2090880" imgH="536400" progId="Package">
                  <p:embed/>
                </p:oleObj>
              </mc:Choice>
              <mc:Fallback>
                <p:oleObj name="封裝程式殼層物件" showAsIcon="1" r:id="rId3" imgW="209088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5614" y="1169988"/>
                        <a:ext cx="209073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8000"/>
            <a:ext cx="3689189" cy="50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95" y="1818000"/>
            <a:ext cx="3741209" cy="50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3285" y="1169590"/>
            <a:ext cx="387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取得</a:t>
            </a:r>
            <a:r>
              <a:rPr lang="en-US" altLang="zh-TW" dirty="0" smtClean="0"/>
              <a:t>ZONE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ROW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ITEM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ATTR</a:t>
            </a:r>
            <a:endParaRPr lang="zh-TW" altLang="en-US" dirty="0"/>
          </a:p>
        </p:txBody>
      </p:sp>
      <p:sp>
        <p:nvSpPr>
          <p:cNvPr id="8" name="横卷形 57"/>
          <p:cNvSpPr/>
          <p:nvPr/>
        </p:nvSpPr>
        <p:spPr>
          <a:xfrm>
            <a:off x="2549894" y="2705472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9" name="横卷形 58"/>
          <p:cNvSpPr/>
          <p:nvPr/>
        </p:nvSpPr>
        <p:spPr>
          <a:xfrm>
            <a:off x="6239083" y="2121708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" name="横卷形 59"/>
          <p:cNvSpPr/>
          <p:nvPr/>
        </p:nvSpPr>
        <p:spPr>
          <a:xfrm>
            <a:off x="6239083" y="337465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087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" y="1254127"/>
            <a:ext cx="7961243" cy="560387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相關術語對照</a:t>
            </a:r>
          </a:p>
        </p:txBody>
      </p:sp>
      <p:sp>
        <p:nvSpPr>
          <p:cNvPr id="8" name="矩形 7"/>
          <p:cNvSpPr/>
          <p:nvPr/>
        </p:nvSpPr>
        <p:spPr>
          <a:xfrm>
            <a:off x="3531617" y="6221022"/>
            <a:ext cx="2034748" cy="62366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4655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31618" y="1162619"/>
            <a:ext cx="2034747" cy="6962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31618" y="1858883"/>
            <a:ext cx="2034748" cy="436213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ZONE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11152" y="2022534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211151" y="2756652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182040" y="2131309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201610" y="28708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025141" y="2226043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69431" y="1902942"/>
            <a:ext cx="2034748" cy="421665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前台開發分為三個專案</a:t>
            </a:r>
            <a:endParaRPr lang="en-US" altLang="zh-TW" dirty="0"/>
          </a:p>
          <a:p>
            <a:r>
              <a:rPr lang="en-US" altLang="zh-TW" dirty="0" err="1"/>
              <a:t>Cms</a:t>
            </a:r>
            <a:r>
              <a:rPr lang="en-US" altLang="zh-TW" dirty="0"/>
              <a:t>-bridge</a:t>
            </a:r>
          </a:p>
          <a:p>
            <a:r>
              <a:rPr lang="en-US" altLang="zh-TW" dirty="0"/>
              <a:t>Portal-resource</a:t>
            </a:r>
          </a:p>
          <a:p>
            <a:r>
              <a:rPr lang="en-US" altLang="zh-TW" dirty="0"/>
              <a:t>Portal-web(</a:t>
            </a:r>
            <a:r>
              <a:rPr lang="zh-TW" altLang="en-US" dirty="0"/>
              <a:t>網頁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設定環境變數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8" y="1839849"/>
            <a:ext cx="8221222" cy="4867954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72609" y="291395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83835" y="353349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登入狀態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24113" y="5689553"/>
            <a:ext cx="1403870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非登入狀態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80"/>
            <a:ext cx="9144000" cy="2957138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34731" y="2971808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14"/>
            <a:ext cx="8515350" cy="5084785"/>
          </a:xfrm>
          <a:prstGeom prst="rect">
            <a:avLst/>
          </a:prstGeom>
        </p:spPr>
      </p:pic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58054" y="2556148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rwd_c_x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rwd_h_x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響應式天</a:t>
            </a:r>
            <a:endParaRPr lang="en-US" altLang="zh-TW" sz="2000" dirty="0"/>
          </a:p>
          <a:p>
            <a:r>
              <a:rPr lang="en-US" altLang="zh-TW" sz="2000" dirty="0" err="1"/>
              <a:t>rwd_f_x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響應式地</a:t>
            </a:r>
            <a:endParaRPr lang="en-US" altLang="zh-TW" sz="2000" dirty="0"/>
          </a:p>
          <a:p>
            <a:r>
              <a:rPr lang="en-US" altLang="zh-TW" sz="2000" dirty="0" err="1"/>
              <a:t>rwd_i_x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響應式索引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h00x		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/>
              <a:t>f00x		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/>
              <a:t>s00x		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/>
              <a:t>ms_00x	</a:t>
            </a:r>
            <a:r>
              <a:rPr lang="zh-TW" altLang="en-US" sz="2000" dirty="0"/>
              <a:t>小網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通用解釋</a:t>
            </a:r>
            <a:endParaRPr lang="en-US" altLang="zh-TW" sz="2000" dirty="0"/>
          </a:p>
          <a:p>
            <a:r>
              <a:rPr lang="en-US" altLang="zh-TW" sz="2000" dirty="0"/>
              <a:t>RWD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響應式</a:t>
            </a:r>
            <a:endParaRPr lang="en-US" altLang="zh-TW" sz="2000" dirty="0"/>
          </a:p>
          <a:p>
            <a:r>
              <a:rPr lang="en-US" altLang="zh-TW" sz="2000" dirty="0"/>
              <a:t>C : content</a:t>
            </a:r>
          </a:p>
          <a:p>
            <a:r>
              <a:rPr lang="en-US" altLang="zh-TW" sz="2000" dirty="0"/>
              <a:t>H : Header</a:t>
            </a:r>
          </a:p>
          <a:p>
            <a:r>
              <a:rPr lang="en-US" altLang="zh-TW" sz="2000" dirty="0"/>
              <a:t>F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Footer</a:t>
            </a:r>
          </a:p>
          <a:p>
            <a:r>
              <a:rPr lang="en-US" altLang="zh-TW" sz="2000" dirty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/>
              <a:t>S -&gt; Site</a:t>
            </a:r>
          </a:p>
          <a:p>
            <a:r>
              <a:rPr lang="en-US" altLang="zh-TW" sz="2000" dirty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概述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概觀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前台環境</a:t>
            </a:r>
            <a:endParaRPr kumimoji="1" lang="en-US" altLang="zh-TW" dirty="0"/>
          </a:p>
          <a:p>
            <a:r>
              <a:rPr lang="zh-TW" altLang="en-US" dirty="0"/>
              <a:t>官網頁面組成</a:t>
            </a:r>
            <a:endParaRPr lang="en-US" altLang="zh-TW" dirty="0"/>
          </a:p>
          <a:p>
            <a:pPr lvl="1"/>
            <a:r>
              <a:rPr lang="zh-TW" altLang="en-US" dirty="0"/>
              <a:t>網頁介紹</a:t>
            </a:r>
            <a:endParaRPr lang="en-US" altLang="zh-TW" dirty="0"/>
          </a:p>
          <a:p>
            <a:pPr lvl="1"/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</a:t>
            </a:r>
            <a:r>
              <a:rPr lang="zh-TW" altLang="en-US" dirty="0" smtClean="0"/>
              <a:t>台設</a:t>
            </a:r>
            <a:r>
              <a:rPr lang="zh-TW" altLang="en-US" dirty="0"/>
              <a:t>定</a:t>
            </a:r>
            <a:r>
              <a:rPr lang="zh-TW" altLang="en-US" dirty="0" smtClean="0"/>
              <a:t>畫面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前台創建畫面</a:t>
            </a:r>
            <a:endParaRPr lang="en-US" altLang="zh-TW" dirty="0"/>
          </a:p>
          <a:p>
            <a:r>
              <a:rPr lang="zh-TW" altLang="en-US" dirty="0"/>
              <a:t>佈署方式</a:t>
            </a:r>
            <a:endParaRPr lang="en-US" altLang="zh-TW" dirty="0"/>
          </a:p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kumimoji="1" lang="en-US" altLang="zh-TW" dirty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增加內容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http://ibsdevtsp.tstartel.com/index.aspx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http://ibsuattsp.tstartel.com/index.aspx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http://ibsprodtsp.tstartel.com/</a:t>
            </a:r>
            <a:endParaRPr lang="en-US" altLang="zh-TW" dirty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後台環境</a:t>
            </a: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3183"/>
            <a:ext cx="6554281" cy="32948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前台創建畫面</a:t>
            </a:r>
            <a:endParaRPr kumimoji="1" lang="zh-TW" altLang="en-US" dirty="0"/>
          </a:p>
        </p:txBody>
      </p:sp>
      <p:graphicFrame>
        <p:nvGraphicFramePr>
          <p:cNvPr id="9" name="資料圖表 2"/>
          <p:cNvGraphicFramePr/>
          <p:nvPr>
            <p:extLst>
              <p:ext uri="{D42A27DB-BD31-4B8C-83A1-F6EECF244321}">
                <p14:modId xmlns:p14="http://schemas.microsoft.com/office/powerpoint/2010/main" val="3088578744"/>
              </p:ext>
            </p:extLst>
          </p:nvPr>
        </p:nvGraphicFramePr>
        <p:xfrm>
          <a:off x="602768" y="1169590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21968" y="2955402"/>
            <a:ext cx="55671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Legal URL : [Domain]/[</a:t>
            </a:r>
            <a:r>
              <a:rPr lang="en-US" altLang="zh-TW" sz="1400" u="sng" dirty="0"/>
              <a:t>Website] </a:t>
            </a:r>
            <a:r>
              <a:rPr lang="zh-TW" altLang="en-US" sz="1400" u="sng" dirty="0"/>
              <a:t>＆ </a:t>
            </a:r>
            <a:r>
              <a:rPr lang="en-US" altLang="zh-TW" sz="1400" u="sng" dirty="0"/>
              <a:t>[Domain]/[Website]/[</a:t>
            </a:r>
            <a:r>
              <a:rPr lang="en-US" altLang="zh-TW" sz="1400" u="sng" dirty="0" err="1"/>
              <a:t>PageID</a:t>
            </a:r>
            <a:r>
              <a:rPr lang="en-US" altLang="zh-TW" sz="1400" u="sng" dirty="0"/>
              <a:t>].</a:t>
            </a:r>
            <a:r>
              <a:rPr lang="en-US" altLang="zh-TW" sz="1400" u="sng" dirty="0" err="1" smtClean="0"/>
              <a:t>php</a:t>
            </a:r>
            <a:endParaRPr lang="en-US" altLang="zh-TW" sz="1400" u="sng" dirty="0" smtClean="0"/>
          </a:p>
          <a:p>
            <a:endParaRPr lang="en-US" altLang="zh-TW" sz="1400" u="sng" dirty="0"/>
          </a:p>
          <a:p>
            <a:r>
              <a:rPr lang="en-US" altLang="zh-TW" sz="1400" dirty="0" smtClean="0"/>
              <a:t>Example : </a:t>
            </a:r>
            <a:r>
              <a:rPr lang="en-US" altLang="zh-TW" sz="1400" dirty="0" smtClean="0">
                <a:hlinkClick r:id="rId9"/>
              </a:rPr>
              <a:t>https</a:t>
            </a:r>
            <a:r>
              <a:rPr lang="en-US" altLang="zh-TW" sz="1400" dirty="0">
                <a:hlinkClick r:id="rId9"/>
              </a:rPr>
              <a:t>://</a:t>
            </a:r>
            <a:r>
              <a:rPr lang="en-US" altLang="zh-TW" sz="1400" dirty="0" smtClean="0">
                <a:hlinkClick r:id="rId9"/>
              </a:rPr>
              <a:t>dev.tstartel.com/CWS/Dashboard_index.php</a:t>
            </a:r>
            <a:endParaRPr lang="en-US" altLang="zh-TW" sz="1400" dirty="0" smtClean="0"/>
          </a:p>
        </p:txBody>
      </p:sp>
    </p:spTree>
    <p:extLst>
      <p:ext uri="{BB962C8B-B14F-4D97-AF65-F5344CB8AC3E}">
        <p14:creationId xmlns:p14="http://schemas.microsoft.com/office/powerpoint/2010/main" val="42944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RESTful</a:t>
            </a:r>
            <a:r>
              <a:rPr kumimoji="1" lang="en-US" altLang="zh-TW" dirty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9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/>
              <a:t>getWebsitePage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22"/>
            <a:ext cx="9144000" cy="24063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1505" y="3212666"/>
            <a:ext cx="14169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Parameter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3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462"/>
            <a:ext cx="9144000" cy="53685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3285" y="1169590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582460"/>
              </p:ext>
            </p:extLst>
          </p:nvPr>
        </p:nvGraphicFramePr>
        <p:xfrm>
          <a:off x="6527800" y="3190875"/>
          <a:ext cx="2090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封裝程式殼層物件" showAsIcon="1" r:id="rId4" imgW="2090880" imgH="536400" progId="Package">
                  <p:embed/>
                </p:oleObj>
              </mc:Choice>
              <mc:Fallback>
                <p:oleObj name="封裝程式殼層物件" showAsIcon="1" r:id="rId4" imgW="209088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0" y="3190875"/>
                        <a:ext cx="209073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佈署工具</a:t>
            </a: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-&gt;</a:t>
            </a:r>
            <a:r>
              <a:rPr lang="en-US" altLang="zh-TW" dirty="0" err="1"/>
              <a:t>Sourcetree</a:t>
            </a:r>
            <a:r>
              <a:rPr lang="en-US" altLang="zh-TW" dirty="0"/>
              <a:t> -&gt;Jenkins-&gt;Deploy 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85979" y="535587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用於協助開</a:t>
            </a:r>
            <a:r>
              <a:rPr lang="zh-TW" altLang="en-US" sz="3200" dirty="0">
                <a:solidFill>
                  <a:srgbClr val="FF0000"/>
                </a:solidFill>
              </a:rPr>
              <a:t>發</a:t>
            </a:r>
          </a:p>
        </p:txBody>
      </p:sp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547"/>
            <a:ext cx="9144000" cy="4004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086" y="2540518"/>
            <a:ext cx="2463091" cy="246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上板區塊</a:t>
            </a: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PPD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172.23.2.18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Hoest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VMCTSPSPPD</a:t>
            </a:r>
            <a:r>
              <a:rPr lang="en-US" altLang="zh-TW" sz="1600" dirty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172.23.20.141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</a:t>
            </a:r>
            <a:r>
              <a:rPr lang="zh-TW" altLang="en-US" sz="2000" dirty="0"/>
              <a:t> </a:t>
            </a:r>
            <a:r>
              <a:rPr lang="en-US" altLang="zh-TW" sz="2000" dirty="0"/>
              <a:t>209</a:t>
            </a:r>
          </a:p>
          <a:p>
            <a:pPr lvl="1"/>
            <a:r>
              <a:rPr lang="en-US" altLang="zh-TW" sz="2000" dirty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/>
              <a:t>prod</a:t>
            </a:r>
            <a:endParaRPr lang="en-US" altLang="zh-TW" sz="2800" dirty="0"/>
          </a:p>
          <a:p>
            <a:r>
              <a:rPr lang="en-US" altLang="zh-TW" dirty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Host :VMDTSPS03T	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 :</a:t>
            </a:r>
            <a:r>
              <a:rPr lang="hr-HR" altLang="zh-TW" sz="1600" dirty="0">
                <a:solidFill>
                  <a:srgbClr val="FF0000"/>
                </a:solidFill>
              </a:rPr>
              <a:t>172.23.30.7</a:t>
            </a:r>
            <a:endParaRPr lang="zh-TW" altLang="en-US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 </a:t>
            </a:r>
            <a:r>
              <a:rPr lang="hr-HR" altLang="zh-TW" sz="2000" dirty="0"/>
              <a:t>172.22.131.189</a:t>
            </a:r>
          </a:p>
          <a:p>
            <a:pPr lvl="1"/>
            <a:r>
              <a:rPr lang="hr-HR" altLang="zh-TW" sz="2000" dirty="0"/>
              <a:t>DB: 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DEV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/>
              <a:t>Domain :dev.tstartel.com</a:t>
            </a:r>
          </a:p>
          <a:p>
            <a:pPr lvl="2"/>
            <a:r>
              <a:rPr lang="en-US" altLang="zh-TW" sz="1600" dirty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/>
              <a:t>Ip</a:t>
            </a:r>
            <a:r>
              <a:rPr lang="en-US" altLang="zh-TW" sz="1600" dirty="0"/>
              <a:t> : </a:t>
            </a:r>
            <a:r>
              <a:rPr lang="hr-HR" altLang="zh-TW" sz="1600" dirty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/>
              <a:t>172.22.131.</a:t>
            </a:r>
            <a:r>
              <a:rPr lang="en-US" altLang="zh-TW" sz="2000" dirty="0"/>
              <a:t>64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畫面檢查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元件代號</a:t>
            </a:r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twm_r_x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twm_h_x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 err="1"/>
              <a:t>twm_f_x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 err="1"/>
              <a:t>twm_b_x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小網</a:t>
            </a:r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Template </a:t>
            </a:r>
          </a:p>
          <a:p>
            <a:r>
              <a:rPr lang="en-US" altLang="zh-TW" sz="2000" dirty="0"/>
              <a:t>twm001</a:t>
            </a:r>
          </a:p>
          <a:p>
            <a:r>
              <a:rPr lang="en-US" altLang="zh-TW" sz="2000" dirty="0"/>
              <a:t>twm002</a:t>
            </a:r>
          </a:p>
          <a:p>
            <a:r>
              <a:rPr lang="en-US" altLang="zh-TW" sz="2000" dirty="0"/>
              <a:t>twm003</a:t>
            </a:r>
          </a:p>
          <a:p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twm001</a:t>
            </a:r>
          </a:p>
          <a:p>
            <a:r>
              <a:rPr lang="en-US" altLang="zh-TW" sz="1800" dirty="0" err="1"/>
              <a:t>twm_r_x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+twm_f_01(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twm002</a:t>
            </a:r>
          </a:p>
          <a:p>
            <a:r>
              <a:rPr lang="en-US" altLang="zh-TW" sz="1800" dirty="0" err="1"/>
              <a:t>twm_b_x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 +</a:t>
            </a:r>
            <a:r>
              <a:rPr lang="zh-TW" altLang="en-US" sz="1800" dirty="0"/>
              <a:t> </a:t>
            </a:r>
            <a:r>
              <a:rPr lang="en-US" altLang="zh-TW" sz="1800" dirty="0"/>
              <a:t>twm_f_02(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twm003</a:t>
            </a:r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 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twm_f_03(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TWM</a:t>
            </a:r>
            <a:r>
              <a:rPr lang="zh-TW" altLang="en-US" dirty="0"/>
              <a:t>對應天地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網頁創建</a:t>
            </a:r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各環境網段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PROD</a:t>
            </a:r>
          </a:p>
          <a:p>
            <a:r>
              <a:rPr lang="en-US" altLang="zh-TW" sz="1600" dirty="0">
                <a:latin typeface="+mn-ea"/>
                <a:hlinkClick r:id="rId6"/>
              </a:rPr>
              <a:t>www.tstartel.com</a:t>
            </a:r>
            <a:r>
              <a:rPr lang="en-US" altLang="zh-TW" sz="1600" dirty="0">
                <a:latin typeface="+mn-ea"/>
              </a:rPr>
              <a:t>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UAT</a:t>
            </a:r>
          </a:p>
          <a:p>
            <a:r>
              <a:rPr lang="en-US" altLang="zh-TW" sz="1600" dirty="0">
                <a:latin typeface="+mn-ea"/>
              </a:rPr>
              <a:t>uattsp.tstartel.com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DEV</a:t>
            </a:r>
          </a:p>
          <a:p>
            <a:r>
              <a:rPr lang="en-US" altLang="zh-TW" sz="1600" dirty="0">
                <a:latin typeface="+mn-ea"/>
              </a:rPr>
              <a:t>dev.tstartel.com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     L4 	     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172.23.2.6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	   L4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172.16.24.91</a:t>
            </a:r>
            <a:r>
              <a:rPr lang="zh-TW" altLang="en-US" dirty="0"/>
              <a:t> </a:t>
            </a:r>
            <a:r>
              <a:rPr lang="en-US" altLang="zh-TW" dirty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封裝程式殼層物件" showAsIcon="1" r:id="rId6" imgW="1513440" imgH="536400" progId="Package">
                  <p:embed/>
                </p:oleObj>
              </mc:Choice>
              <mc:Fallback>
                <p:oleObj name="封裝程式殼層物件" showAsIcon="1" r:id="rId6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741766" y="2296379"/>
            <a:ext cx="314445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4742722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</a:t>
            </a:r>
            <a:r>
              <a:rPr lang="en-US" altLang="zh-TW" dirty="0" smtClean="0">
                <a:ea typeface="微軟正黑體" charset="-120"/>
              </a:rPr>
              <a:t>+</a:t>
            </a:r>
            <a:r>
              <a:rPr lang="en-US" altLang="zh-TW" dirty="0">
                <a:ea typeface="微軟正黑體" charset="-120"/>
              </a:rPr>
              <a:t>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386757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172.23.2.6</a:t>
            </a:r>
            <a:r>
              <a:rPr lang="zh-TW" altLang="en-US" sz="1400" dirty="0"/>
              <a:t> </a:t>
            </a:r>
            <a:r>
              <a:rPr lang="en-US" altLang="zh-TW" sz="1400" dirty="0"/>
              <a:t>port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51696" y="2334703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</a:t>
            </a:r>
            <a:r>
              <a:rPr lang="en-US" altLang="zh-TW" dirty="0"/>
              <a:t>Web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8232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38165" y="2582322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54465" y="2582322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70765" y="2582322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187066" y="2582322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1" y="4003697"/>
            <a:ext cx="3954003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172.16.24.91</a:t>
            </a:r>
            <a:r>
              <a:rPr lang="zh-TW" altLang="en-US" sz="1400" dirty="0"/>
              <a:t> </a:t>
            </a:r>
            <a:r>
              <a:rPr lang="en-US" altLang="zh-TW" sz="1400" dirty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51697" y="4437230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AP 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587165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637794" y="4696480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813037" y="4696480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988280" y="4696480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163522" y="4696480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507175" y="1901693"/>
            <a:ext cx="793768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smtClean="0">
                <a:solidFill>
                  <a:schemeClr val="tx1"/>
                </a:solidFill>
              </a:rPr>
              <a:t>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84750" y="3983737"/>
            <a:ext cx="71874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 smtClean="0">
                <a:solidFill>
                  <a:schemeClr val="tx1"/>
                </a:solidFill>
              </a:rPr>
              <a:t>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858970" y="2355647"/>
            <a:ext cx="2897405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IMG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5820825" y="2617120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7770528" y="2617120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sp>
        <p:nvSpPr>
          <p:cNvPr id="127" name="圓角矩形 126"/>
          <p:cNvSpPr/>
          <p:nvPr/>
        </p:nvSpPr>
        <p:spPr>
          <a:xfrm>
            <a:off x="5741766" y="1907894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777678" y="158795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/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  <a:r>
              <a:rPr kumimoji="1" lang="en-US" altLang="zh-TW" dirty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3285" y="11695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getZipCity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617"/>
            <a:ext cx="8935278" cy="53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Oracle JDK 8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Apache Tomcat </a:t>
              </a:r>
              <a:r>
                <a:rPr lang="fr-FR" altLang="zh-TW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9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Spring Framework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96547"/>
              <a:ext cx="64625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2940910" cy="1787612"/>
              <a:chOff x="3163327" y="4942703"/>
              <a:chExt cx="2940910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2940910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88467" y="5520152"/>
                <a:ext cx="2290630" cy="63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dirty="0" smtClean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  <a:endParaRPr lang="zh-TW" altLang="en-US" sz="3200" dirty="0">
                  <a:solidFill>
                    <a:schemeClr val="bg1">
                      <a:lumMod val="65000"/>
                    </a:schemeClr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937950"/>
              <a:ext cx="2617487" cy="1792365"/>
              <a:chOff x="172995" y="4937950"/>
              <a:chExt cx="2916194" cy="179236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2995" y="4942702"/>
                <a:ext cx="2916194" cy="17876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前台</a:t>
                </a:r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IMG</a:t>
                </a:r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*</a:t>
                </a:r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TSP-IMG</a:t>
                </a:r>
                <a:endParaRPr lang="en-US" altLang="zh-TW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95" y="4937950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86117" y="5078139"/>
            <a:ext cx="2706363" cy="1652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資源檔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NAS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0" y="5571501"/>
            <a:ext cx="668193" cy="6654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0" y="1450379"/>
            <a:ext cx="8754615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/>
              <a:t>使用平台</a:t>
            </a:r>
            <a:r>
              <a:rPr lang="en-US" altLang="zh-TW" dirty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/>
              <a:t>開發軟體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(</a:t>
            </a:r>
            <a:r>
              <a:rPr lang="fr-FR" altLang="zh-TW" dirty="0">
                <a:latin typeface="LiHei Pro Medium" charset="-120"/>
                <a:ea typeface="LiHei Pro Medium" charset="-120"/>
                <a:cs typeface="LiHei Pro Medium" charset="-120"/>
              </a:rPr>
              <a:t>Java Platform, Enterprise Edition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)</a:t>
            </a:r>
          </a:p>
          <a:p>
            <a:pPr lvl="1"/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Spring Framework 4.1.4</a:t>
            </a:r>
          </a:p>
          <a:p>
            <a:pPr lvl="1"/>
            <a:r>
              <a:rPr lang="en-US" altLang="zh-TW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前台環境</a:t>
            </a: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27696</TotalTime>
  <Words>806</Words>
  <Application>Microsoft Office PowerPoint</Application>
  <PresentationFormat>如螢幕大小 (4:3)</PresentationFormat>
  <Paragraphs>370</Paragraphs>
  <Slides>45</Slides>
  <Notes>5</Notes>
  <HiddenSlides>5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45</vt:i4>
      </vt:variant>
    </vt:vector>
  </HeadingPairs>
  <TitlesOfParts>
    <vt:vector size="57" baseType="lpstr">
      <vt:lpstr>Apple LiGothic Medium</vt:lpstr>
      <vt:lpstr>DejaVu Sans Mono</vt:lpstr>
      <vt:lpstr>LiHei Pro Medium</vt:lpstr>
      <vt:lpstr>宋体</vt:lpstr>
      <vt:lpstr>微軟正黑體</vt:lpstr>
      <vt:lpstr>新細明體</vt:lpstr>
      <vt:lpstr>Arial</vt:lpstr>
      <vt:lpstr>Calibri</vt:lpstr>
      <vt:lpstr>Century</vt:lpstr>
      <vt:lpstr>Office 佈景主題</vt:lpstr>
      <vt:lpstr>封裝程式殼層物件</vt:lpstr>
      <vt:lpstr>工作表</vt:lpstr>
      <vt:lpstr>PowerPoint 簡報</vt:lpstr>
      <vt:lpstr>大綱</vt:lpstr>
      <vt:lpstr>系統簡介</vt:lpstr>
      <vt:lpstr>概述</vt:lpstr>
      <vt:lpstr>API範例</vt:lpstr>
      <vt:lpstr>系統環境</vt:lpstr>
      <vt:lpstr>架構概觀</vt:lpstr>
      <vt:lpstr>前台環境</vt:lpstr>
      <vt:lpstr>官網頁面組成</vt:lpstr>
      <vt:lpstr>相關術語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創建元件</vt:lpstr>
      <vt:lpstr>創建元件</vt:lpstr>
      <vt:lpstr>元件命名規則</vt:lpstr>
      <vt:lpstr>新增元件</vt:lpstr>
      <vt:lpstr>新增頁面</vt:lpstr>
      <vt:lpstr>增加內容</vt:lpstr>
      <vt:lpstr>後台環境</vt:lpstr>
      <vt:lpstr>前台創建畫面</vt:lpstr>
      <vt:lpstr>概述</vt:lpstr>
      <vt:lpstr>SOAP 範例</vt:lpstr>
      <vt:lpstr>SOAP 範例</vt:lpstr>
      <vt:lpstr>佈署方式</vt:lpstr>
      <vt:lpstr>佈署工具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oscarlin@tstartel.com</dc:creator>
  <cp:lastModifiedBy>Oscar Lin (林敬堯)</cp:lastModifiedBy>
  <cp:revision>124</cp:revision>
  <dcterms:created xsi:type="dcterms:W3CDTF">2022-11-03T06:34:28Z</dcterms:created>
  <dcterms:modified xsi:type="dcterms:W3CDTF">2023-01-12T08:25:02Z</dcterms:modified>
</cp:coreProperties>
</file>